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9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5E32-AFA8-40DB-B907-17E418D5E0D3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5626-48B9-4077-9A33-DB5EB94D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5E32-AFA8-40DB-B907-17E418D5E0D3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5626-48B9-4077-9A33-DB5EB94D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5E32-AFA8-40DB-B907-17E418D5E0D3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5626-48B9-4077-9A33-DB5EB94D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5E32-AFA8-40DB-B907-17E418D5E0D3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5626-48B9-4077-9A33-DB5EB94D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5E32-AFA8-40DB-B907-17E418D5E0D3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5626-48B9-4077-9A33-DB5EB94D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5E32-AFA8-40DB-B907-17E418D5E0D3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5626-48B9-4077-9A33-DB5EB94D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5E32-AFA8-40DB-B907-17E418D5E0D3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5626-48B9-4077-9A33-DB5EB94D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5E32-AFA8-40DB-B907-17E418D5E0D3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5626-48B9-4077-9A33-DB5EB94D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5E32-AFA8-40DB-B907-17E418D5E0D3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5626-48B9-4077-9A33-DB5EB94D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5E32-AFA8-40DB-B907-17E418D5E0D3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5626-48B9-4077-9A33-DB5EB94D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5E32-AFA8-40DB-B907-17E418D5E0D3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5626-48B9-4077-9A33-DB5EB94D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85E32-AFA8-40DB-B907-17E418D5E0D3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E5626-48B9-4077-9A33-DB5EB94D68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\заглав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548680"/>
            <a:ext cx="9173210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ресс-конференция\страница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200"/>
            <a:ext cx="9144000" cy="568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Новая папка\страница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" y="584040"/>
            <a:ext cx="9085107" cy="5653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ресс-конференция\страница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201"/>
            <a:ext cx="9144000" cy="568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Пресс-конференция\страница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20688"/>
            <a:ext cx="9073008" cy="5645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Новая папка\страница 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" y="657516"/>
            <a:ext cx="9082748" cy="5651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ресс-конференция\страница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081" y="620688"/>
            <a:ext cx="9129585" cy="5680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Новая папка\послед вер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356" y="0"/>
            <a:ext cx="391786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ая папка\страниц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68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овая папка\страниц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873"/>
            <a:ext cx="9146969" cy="5691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есс-конференция\страница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68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Новая папка\страница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20688"/>
            <a:ext cx="9085686" cy="5653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ресс-конференция\страница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00500" y="-1905000"/>
            <a:ext cx="17145000" cy="106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ресс-конференция\страница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9720"/>
            <a:ext cx="9144000" cy="568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ресс-конференция\страница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91885"/>
            <a:ext cx="9073008" cy="5645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ресс-конференция\страница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6" y="584200"/>
            <a:ext cx="9085358" cy="5653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PoliticheskayaPressa</cp:lastModifiedBy>
  <cp:revision>5</cp:revision>
  <dcterms:created xsi:type="dcterms:W3CDTF">2016-10-30T20:15:06Z</dcterms:created>
  <dcterms:modified xsi:type="dcterms:W3CDTF">2016-10-31T10:13:57Z</dcterms:modified>
</cp:coreProperties>
</file>